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notesMasterIdLst>
    <p:notesMasterId r:id="rId12"/>
  </p:notesMasterIdLst>
  <p:sldIdLst>
    <p:sldId id="256" r:id="rId2"/>
    <p:sldId id="275" r:id="rId3"/>
    <p:sldId id="269" r:id="rId4"/>
    <p:sldId id="265" r:id="rId5"/>
    <p:sldId id="262" r:id="rId6"/>
    <p:sldId id="266" r:id="rId7"/>
    <p:sldId id="277" r:id="rId8"/>
    <p:sldId id="276" r:id="rId9"/>
    <p:sldId id="271" r:id="rId10"/>
    <p:sldId id="273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E1BD2238-A54E-449E-87A5-113B83B52D96}">
          <p14:sldIdLst>
            <p14:sldId id="256"/>
            <p14:sldId id="275"/>
            <p14:sldId id="269"/>
            <p14:sldId id="265"/>
            <p14:sldId id="262"/>
            <p14:sldId id="266"/>
            <p14:sldId id="277"/>
            <p14:sldId id="276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E738A-DC58-4F17-9A5D-3E435E74A69F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4D231-0C87-4FDB-8474-50F213CFBC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1464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306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04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713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104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807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528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937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279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41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8816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599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rgbClr val="EFEFEF"/>
            </a:gs>
            <a:gs pos="100000">
              <a:srgbClr val="DFDFDF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81F01-A680-45B6-AC91-3FD95F29CAE9}" type="datetimeFigureOut">
              <a:rPr lang="tr-TR" smtClean="0"/>
              <a:t>5.06.2018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5ADE1-740D-47AB-97AD-07EF852E3F1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067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1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34" y="395742"/>
            <a:ext cx="10382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121343" y="1759787"/>
            <a:ext cx="14484577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T.C.</a:t>
            </a:r>
            <a:endParaRPr kumimoji="0" 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CUMHURİYET ÜNİVERSİTESİ</a:t>
            </a:r>
            <a:endParaRPr kumimoji="0" 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MÜHENDİSLİK FAKÜLTESİ</a:t>
            </a:r>
            <a:endParaRPr kumimoji="0" 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BİLGİSAYAR MÜHENDİSLİĞİ BÖLÜMÜ </a:t>
            </a:r>
            <a:endParaRPr kumimoji="0" 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tr-T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tr-T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ikdörtgen 8"/>
          <p:cNvSpPr/>
          <p:nvPr/>
        </p:nvSpPr>
        <p:spPr>
          <a:xfrm>
            <a:off x="3072945" y="3729956"/>
            <a:ext cx="6096000" cy="276998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ctr">
              <a:spcAft>
                <a:spcPts val="0"/>
              </a:spcAft>
            </a:pPr>
            <a:r>
              <a:rPr lang="tr-TR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FOURİER TRANSFORM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ctr">
              <a:spcAft>
                <a:spcPts val="0"/>
              </a:spcAft>
            </a:pPr>
            <a:r>
              <a:rPr lang="tr-TR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ctr">
              <a:spcAft>
                <a:spcPts val="0"/>
              </a:spcAf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450215" algn="ctr"/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Danışman: Yrd. Doç. Dr.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GÜRKAHRAMAN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ctr">
              <a:spcAft>
                <a:spcPts val="0"/>
              </a:spcAft>
            </a:pP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ctr">
              <a:spcAft>
                <a:spcPts val="0"/>
              </a:spcAf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Fatih GÖKSU</a:t>
            </a:r>
          </a:p>
          <a:p>
            <a:pPr indent="450215" algn="ctr">
              <a:spcAft>
                <a:spcPts val="0"/>
              </a:spcAf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2014141009</a:t>
            </a:r>
          </a:p>
          <a:p>
            <a:pPr indent="450215" algn="ctr">
              <a:spcAft>
                <a:spcPts val="0"/>
              </a:spcAft>
            </a:pP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tr-TR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LİSANS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BİTİRME PROJESİ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4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153">
        <p14:conveyor dir="l"/>
      </p:transition>
    </mc:Choice>
    <mc:Fallback xmlns="">
      <p:transition spd="slow" advTm="61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Slaytımı</a:t>
            </a: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İzlediniz.</a:t>
            </a:r>
          </a:p>
          <a:p>
            <a:pPr marL="0" indent="0" algn="ctr">
              <a:buNone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Teşekkürler.</a:t>
            </a:r>
          </a:p>
          <a:p>
            <a:pPr marL="0" indent="0" algn="ctr">
              <a:buNone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Hazırlayan: Fatih GÖKSU</a:t>
            </a:r>
          </a:p>
        </p:txBody>
      </p:sp>
    </p:spTree>
    <p:extLst>
      <p:ext uri="{BB962C8B-B14F-4D97-AF65-F5344CB8AC3E}">
        <p14:creationId xmlns:p14="http://schemas.microsoft.com/office/powerpoint/2010/main" val="361100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841">
        <p14:conveyor dir="l"/>
      </p:transition>
    </mc:Choice>
    <mc:Fallback xmlns="">
      <p:transition spd="slow" advTm="58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Bitirme Projemde Neler Yaptım?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Görüntün Fourier Dönüşümü Gerçekleştirdim</a:t>
            </a:r>
          </a:p>
          <a:p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Görüntüyü Fourier Dönüşümü İle Filtreledim</a:t>
            </a:r>
          </a:p>
          <a:p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Kosinüs Sinyalinin Görüntüsünü Elde Ettim</a:t>
            </a:r>
          </a:p>
          <a:p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Oluşan Görüntüyü Belirli Acılarda Döndürerek Frekans Domainde Gözlem Yaptım </a:t>
            </a:r>
          </a:p>
          <a:p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Çubuk Görüntüsü Oluşturdum Ve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Döndürerek Frekans Domainde Gözlem Yaptım 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Döndürme İşlemini Video Alarak Değişimin Nasıl Gerçekleştiğini Gözlemledim</a:t>
            </a: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Kameradan Görüntü Gerçek Zamanlı 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Okuma Ve Gözlenmesi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81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1687">
        <p14:conveyor dir="l"/>
      </p:transition>
    </mc:Choice>
    <mc:Fallback xmlns="">
      <p:transition spd="slow" advTm="8168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Görüntün </a:t>
            </a: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Dönüşümü </a:t>
            </a:r>
            <a:r>
              <a:rPr lang="tr-T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Gerçekleştirdim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İçerik Yer Tutucus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5" y="1505403"/>
            <a:ext cx="3370885" cy="2731579"/>
          </a:xfr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" y="4101512"/>
            <a:ext cx="3379187" cy="2756487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85" y="1505403"/>
            <a:ext cx="3379187" cy="278139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31" y="4102735"/>
            <a:ext cx="3387490" cy="276479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93" y="1505403"/>
            <a:ext cx="3370885" cy="27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6892">
        <p14:conveyor dir="l"/>
      </p:transition>
    </mc:Choice>
    <mc:Fallback xmlns="">
      <p:transition spd="slow" advTm="6689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van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Görüntüyü Fourier Dönüşümü İle </a:t>
            </a:r>
            <a:r>
              <a:rPr lang="tr-T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Filtreledim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3991381"/>
            <a:ext cx="5448089" cy="2205179"/>
          </a:xfr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328" y="1438683"/>
            <a:ext cx="5871344" cy="241978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82" y="3991381"/>
            <a:ext cx="5259299" cy="22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8066">
        <p14:conveyor dir="l"/>
      </p:transition>
    </mc:Choice>
    <mc:Fallback xmlns="">
      <p:transition spd="slow" advTm="5806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Kosinüs Sinyalinin Görüntüsünü Elde </a:t>
            </a:r>
            <a:r>
              <a:rPr lang="tr-T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Ettim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os sinyal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4"/>
          <a:stretch>
            <a:fillRect/>
          </a:stretch>
        </p:blipFill>
        <p:spPr bwMode="auto">
          <a:xfrm>
            <a:off x="2458268" y="1513799"/>
            <a:ext cx="7275464" cy="50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66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9054">
        <p14:conveyor dir="l"/>
      </p:transition>
    </mc:Choice>
    <mc:Fallback xmlns="">
      <p:transition spd="slow" advTm="7905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Oluşan Görüntüyü Belirli Acılarda Döndürerek Frekans Domainde Gözlem Yaptım </a:t>
            </a:r>
          </a:p>
        </p:txBody>
      </p:sp>
      <p:pic>
        <p:nvPicPr>
          <p:cNvPr id="2050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37" y="2040129"/>
            <a:ext cx="7875725" cy="43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3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181">
        <p14:conveyor dir="l"/>
      </p:transition>
    </mc:Choice>
    <mc:Fallback xmlns="">
      <p:transition spd="slow" advTm="1418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Çubuk Görüntüsü Oluşturdum Ve Döndürerek Frekans Domainde Gözlem Yaptım</a:t>
            </a:r>
            <a:endParaRPr lang="tr-TR" sz="4000" dirty="0"/>
          </a:p>
        </p:txBody>
      </p:sp>
      <p:pic>
        <p:nvPicPr>
          <p:cNvPr id="4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11" y="1690688"/>
            <a:ext cx="8725578" cy="4627102"/>
          </a:xfrm>
        </p:spPr>
      </p:pic>
    </p:spTree>
    <p:extLst>
      <p:ext uri="{BB962C8B-B14F-4D97-AF65-F5344CB8AC3E}">
        <p14:creationId xmlns:p14="http://schemas.microsoft.com/office/powerpoint/2010/main" val="30768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Döndürme İşlemini Video Alarak Değişimin Nasıl Gerçekleştiğini </a:t>
            </a:r>
            <a:r>
              <a:rPr lang="tr-T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Gözlemledim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yat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2175193"/>
            <a:ext cx="5334000" cy="4000500"/>
          </a:xfrm>
          <a:prstGeom prst="rect">
            <a:avLst/>
          </a:prstGeom>
        </p:spPr>
      </p:pic>
      <p:pic>
        <p:nvPicPr>
          <p:cNvPr id="12" name="v1.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2870" y="217519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7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22778">
        <p14:conveyor dir="l"/>
      </p:transition>
    </mc:Choice>
    <mc:Fallback xmlns="">
      <p:transition spd="slow" advTm="1227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Kameradan Görüntü Gerçek Zamanlı Okuma Ve </a:t>
            </a:r>
            <a:r>
              <a:rPr lang="tr-T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Gözlenmesi</a:t>
            </a: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denemevideo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0638" y="1584960"/>
            <a:ext cx="6634162" cy="49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7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638">
        <p14:conveyor dir="l"/>
      </p:transition>
    </mc:Choice>
    <mc:Fallback xmlns="">
      <p:transition spd="slow" advTm="406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122</Words>
  <Application>Microsoft Office PowerPoint</Application>
  <PresentationFormat>Geniş ekran</PresentationFormat>
  <Paragraphs>35</Paragraphs>
  <Slides>10</Slides>
  <Notes>0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Teması</vt:lpstr>
      <vt:lpstr>PowerPoint Sunusu</vt:lpstr>
      <vt:lpstr>Bitirme Projemde Neler Yaptım?</vt:lpstr>
      <vt:lpstr>Görüntün Fourier Dönüşümü Gerçekleştirdim</vt:lpstr>
      <vt:lpstr>Görüntüyü Fourier Dönüşümü İle Filtreledim</vt:lpstr>
      <vt:lpstr>Kosinüs Sinyalinin Görüntüsünü Elde Ettim</vt:lpstr>
      <vt:lpstr>Oluşan Görüntüyü Belirli Acılarda Döndürerek Frekans Domainde Gözlem Yaptım </vt:lpstr>
      <vt:lpstr>Çubuk Görüntüsü Oluşturdum Ve Döndürerek Frekans Domainde Gözlem Yaptım</vt:lpstr>
      <vt:lpstr>Döndürme İşlemini Video Alarak Değişimin Nasıl Gerçekleştiğini Gözlemledim</vt:lpstr>
      <vt:lpstr>Kameradan Görüntü Gerçek Zamanlı Okuma Ve Gözlenmesi</vt:lpstr>
      <vt:lpstr>PowerPoint Sunusu</vt:lpstr>
    </vt:vector>
  </TitlesOfParts>
  <Company>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FREKANS UZAYI</dc:title>
  <dc:creator>FATİH GÖKSU</dc:creator>
  <cp:lastModifiedBy>Fatih GÖKSU</cp:lastModifiedBy>
  <cp:revision>29</cp:revision>
  <dcterms:created xsi:type="dcterms:W3CDTF">2018-01-19T00:15:04Z</dcterms:created>
  <dcterms:modified xsi:type="dcterms:W3CDTF">2018-06-05T09:40:24Z</dcterms:modified>
</cp:coreProperties>
</file>